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fif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7BECEA0B-C742-56E0-6AB6-0DFB69951C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875" r="21875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68A4935-24E5-5325-79F1-4F07EEF27B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804" r="12804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D0F6AEE2-D4CD-3E1C-D85A-944AC71B80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907" b="1390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Finance and Account Manager (Treasury Lead)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8Years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University Press Plc Jericho Oyo state Nigeria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2992062" y="3253060"/>
            <a:ext cx="4267403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Strategically align financial acumen with corporate goals while gaining experience and exposure in a diverse and global work environment</a:t>
            </a:r>
            <a:endParaRPr lang="en-US" sz="100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4A4A49"/>
                </a:solidFill>
                <a:latin typeface="Century Gothic" panose="020F0302020204030204"/>
              </a:rPr>
              <a:t>Career growth enabling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Work-life balance 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4A4A49"/>
                </a:solidFill>
                <a:latin typeface="Century Gothic" panose="020F0302020204030204"/>
              </a:rPr>
              <a:t>Result and people oriented work space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Family (Nuclear &amp; Extended) and Friends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Exercise, Sitting alone for self reflection, Hangout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Local Delicacy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D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etermined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by my state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 mind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Rukayat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Olanrewaju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‘Rukayat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have always been a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plus size person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from childhood, I lost almost 30kg to achieve my current weight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9969</TotalTime>
  <Words>172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2025-07-07T07:32:18Z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